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0" r:id="rId2"/>
    <p:sldId id="256" r:id="rId3"/>
    <p:sldId id="257" r:id="rId4"/>
    <p:sldId id="260" r:id="rId5"/>
    <p:sldId id="258" r:id="rId6"/>
    <p:sldId id="264" r:id="rId7"/>
    <p:sldId id="259" r:id="rId8"/>
    <p:sldId id="261" r:id="rId9"/>
    <p:sldId id="262" r:id="rId10"/>
    <p:sldId id="263" r:id="rId11"/>
    <p:sldId id="265" r:id="rId12"/>
    <p:sldId id="266" r:id="rId13"/>
    <p:sldId id="268" r:id="rId14"/>
    <p:sldId id="267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9342FA-2797-71B2-B399-D1830075A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644348"/>
            <a:ext cx="9905998" cy="2888974"/>
          </a:xfrm>
        </p:spPr>
        <p:txBody>
          <a:bodyPr>
            <a:normAutofit fontScale="90000"/>
          </a:bodyPr>
          <a:lstStyle/>
          <a:p>
            <a:pPr algn="ctr"/>
            <a:br>
              <a:rPr lang="pt-BR" dirty="0"/>
            </a:br>
            <a:br>
              <a:rPr lang="pt-BR" dirty="0"/>
            </a:br>
            <a:br>
              <a:rPr lang="pt-BR" dirty="0"/>
            </a:br>
            <a:r>
              <a:rPr lang="pt-BR" dirty="0"/>
              <a:t>elaborado pelos alunos:</a:t>
            </a:r>
            <a:br>
              <a:rPr lang="pt-BR" dirty="0"/>
            </a:br>
            <a:br>
              <a:rPr lang="pt-BR" dirty="0"/>
            </a:br>
            <a:r>
              <a:rPr lang="pt-BR" dirty="0"/>
              <a:t>Daniel </a:t>
            </a:r>
            <a:r>
              <a:rPr lang="pt-BR" dirty="0" err="1"/>
              <a:t>vitor</a:t>
            </a:r>
            <a:r>
              <a:rPr lang="pt-BR" dirty="0"/>
              <a:t> de Souza</a:t>
            </a:r>
            <a:br>
              <a:rPr lang="pt-BR" dirty="0"/>
            </a:br>
            <a:r>
              <a:rPr lang="pt-BR" dirty="0" err="1"/>
              <a:t>lucas</a:t>
            </a:r>
            <a:r>
              <a:rPr lang="pt-BR" dirty="0"/>
              <a:t> soares Benvenuto</a:t>
            </a:r>
            <a:br>
              <a:rPr lang="pt-BR" dirty="0"/>
            </a:br>
            <a:r>
              <a:rPr lang="pt-BR" dirty="0"/>
              <a:t>Pedro Arthur oliveira moreira da silva</a:t>
            </a:r>
            <a:br>
              <a:rPr lang="pt-BR" dirty="0"/>
            </a:br>
            <a:br>
              <a:rPr lang="pt-BR" dirty="0"/>
            </a:br>
            <a:r>
              <a:rPr lang="pt-BR" dirty="0"/>
              <a:t>professor bruno </a:t>
            </a:r>
            <a:r>
              <a:rPr lang="pt-BR" dirty="0" err="1"/>
              <a:t>cezario</a:t>
            </a:r>
            <a:br>
              <a:rPr lang="pt-BR" dirty="0"/>
            </a:br>
            <a:br>
              <a:rPr lang="pt-BR" dirty="0"/>
            </a:br>
            <a:r>
              <a:rPr lang="pt-BR" dirty="0"/>
              <a:t>2023.1</a:t>
            </a:r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</a:br>
            <a:br>
              <a:rPr lang="pt-BR" b="0" i="0" dirty="0">
                <a:solidFill>
                  <a:srgbClr val="2C2C2C"/>
                </a:solidFill>
                <a:effectLst/>
                <a:latin typeface="Lato" panose="020F0502020204030203" pitchFamily="34" charset="0"/>
              </a:rPr>
            </a:br>
            <a:endParaRPr lang="pt-BR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3256393-AC78-14B1-C852-EFC395CF6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1" y="467396"/>
            <a:ext cx="7619998" cy="2039971"/>
          </a:xfrm>
        </p:spPr>
      </p:pic>
    </p:spTree>
    <p:extLst>
      <p:ext uri="{BB962C8B-B14F-4D97-AF65-F5344CB8AC3E}">
        <p14:creationId xmlns:p14="http://schemas.microsoft.com/office/powerpoint/2010/main" val="2547671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F3788-080D-284F-1B49-959B9E7EA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755374"/>
          </a:xfrm>
        </p:spPr>
        <p:txBody>
          <a:bodyPr/>
          <a:lstStyle/>
          <a:p>
            <a:pPr algn="ctr"/>
            <a:r>
              <a:rPr lang="pt-BR" dirty="0"/>
              <a:t>Tela </a:t>
            </a:r>
            <a:r>
              <a:rPr lang="pt-BR" dirty="0" err="1"/>
              <a:t>sms</a:t>
            </a:r>
            <a:r>
              <a:rPr lang="pt-BR" dirty="0"/>
              <a:t> programável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63BCDE0-9020-F9AA-4B05-03BD58B4C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461" y="649356"/>
            <a:ext cx="9905999" cy="6003235"/>
          </a:xfrm>
        </p:spPr>
      </p:pic>
    </p:spTree>
    <p:extLst>
      <p:ext uri="{BB962C8B-B14F-4D97-AF65-F5344CB8AC3E}">
        <p14:creationId xmlns:p14="http://schemas.microsoft.com/office/powerpoint/2010/main" val="2763924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BFA1F-14F6-72F2-4C30-58A5A86FB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927652"/>
          </a:xfrm>
        </p:spPr>
        <p:txBody>
          <a:bodyPr/>
          <a:lstStyle/>
          <a:p>
            <a:pPr algn="ctr"/>
            <a:r>
              <a:rPr lang="pt-BR" dirty="0"/>
              <a:t>TELA LOGIN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5184B58-690D-B6AF-A0FE-D5B13041B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505" y="808383"/>
            <a:ext cx="10248086" cy="5287617"/>
          </a:xfrm>
        </p:spPr>
      </p:pic>
    </p:spTree>
    <p:extLst>
      <p:ext uri="{BB962C8B-B14F-4D97-AF65-F5344CB8AC3E}">
        <p14:creationId xmlns:p14="http://schemas.microsoft.com/office/powerpoint/2010/main" val="1136286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D4A55-E383-5B5C-969B-2DCB82084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/>
          <a:lstStyle/>
          <a:p>
            <a:pPr algn="ctr"/>
            <a:r>
              <a:rPr lang="pt-BR" dirty="0"/>
              <a:t>Tela de cadastro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7F3135D9-7BE4-1885-36AF-C5E4D1E45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461" y="848720"/>
            <a:ext cx="9761950" cy="5737610"/>
          </a:xfr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F81D9128-AE6A-F7F6-AE45-842CC833DFF4}"/>
              </a:ext>
            </a:extLst>
          </p:cNvPr>
          <p:cNvSpPr/>
          <p:nvPr/>
        </p:nvSpPr>
        <p:spPr>
          <a:xfrm>
            <a:off x="8136835" y="1915520"/>
            <a:ext cx="3472069" cy="7614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QUANDO ESTIVER VERMELHO, VALIDAÇÃO INCORRETO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84B2F50-5997-CE83-C4B4-F745DCC9F5F7}"/>
              </a:ext>
            </a:extLst>
          </p:cNvPr>
          <p:cNvSpPr/>
          <p:nvPr/>
        </p:nvSpPr>
        <p:spPr>
          <a:xfrm>
            <a:off x="9250017" y="2782957"/>
            <a:ext cx="450574" cy="463826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85BE1E-E41D-FF21-CDAB-9C785E2F0B44}"/>
              </a:ext>
            </a:extLst>
          </p:cNvPr>
          <p:cNvSpPr/>
          <p:nvPr/>
        </p:nvSpPr>
        <p:spPr>
          <a:xfrm>
            <a:off x="5163445" y="1826938"/>
            <a:ext cx="2761355" cy="7614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QUANDO ESTIVER VERDE, VALIDAÇÃO CORRETA</a:t>
            </a:r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C8ABFEBE-1A07-6FC2-08D3-202241A87C4C}"/>
              </a:ext>
            </a:extLst>
          </p:cNvPr>
          <p:cNvSpPr/>
          <p:nvPr/>
        </p:nvSpPr>
        <p:spPr>
          <a:xfrm>
            <a:off x="7076661" y="2676940"/>
            <a:ext cx="357809" cy="671557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706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5DEE31-E57B-F5E4-E743-21186DC2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11C6A8D-487D-8471-C952-355B9526E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460" y="357809"/>
            <a:ext cx="9761951" cy="5433391"/>
          </a:xfr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D7B7041-602C-87DB-6189-BE73E247FBF3}"/>
              </a:ext>
            </a:extLst>
          </p:cNvPr>
          <p:cNvSpPr/>
          <p:nvPr/>
        </p:nvSpPr>
        <p:spPr>
          <a:xfrm>
            <a:off x="1497496" y="5393635"/>
            <a:ext cx="3511826" cy="116619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AO PREENCHER TODOS OS CAMPOS CORRETAMENTE, BASTA CLICAR EM CADASTRAR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533760B-D43F-C79F-1E7D-F0E5F1FC6A36}"/>
              </a:ext>
            </a:extLst>
          </p:cNvPr>
          <p:cNvSpPr/>
          <p:nvPr/>
        </p:nvSpPr>
        <p:spPr>
          <a:xfrm>
            <a:off x="5153368" y="5267988"/>
            <a:ext cx="757101" cy="819343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64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A64C6-FF06-4682-60B3-3E660360B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9C6F8F4-A8A5-3166-D438-79A077F2D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60" y="805069"/>
            <a:ext cx="10389704" cy="5247861"/>
          </a:xfr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0EAFDB3-D4FD-00BB-0A0C-8F6E9522A9AE}"/>
              </a:ext>
            </a:extLst>
          </p:cNvPr>
          <p:cNvSpPr/>
          <p:nvPr/>
        </p:nvSpPr>
        <p:spPr>
          <a:xfrm>
            <a:off x="10045147" y="3538330"/>
            <a:ext cx="1762539" cy="80838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CLIQUE EM “ENTRAR”</a:t>
            </a: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A4BC14AC-7040-80CB-B564-B9F733DD57BE}"/>
              </a:ext>
            </a:extLst>
          </p:cNvPr>
          <p:cNvSpPr/>
          <p:nvPr/>
        </p:nvSpPr>
        <p:spPr>
          <a:xfrm>
            <a:off x="9077739" y="3690730"/>
            <a:ext cx="768626" cy="503582"/>
          </a:xfrm>
          <a:prstGeom prst="lef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044442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DF8C6-5B21-0B94-3A04-64939DBD4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A730745-56A9-1CC2-8346-478937318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164" y="1086678"/>
            <a:ext cx="10296939" cy="502257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A9AF147-3FD0-8619-934E-F1392264E248}"/>
              </a:ext>
            </a:extLst>
          </p:cNvPr>
          <p:cNvSpPr/>
          <p:nvPr/>
        </p:nvSpPr>
        <p:spPr>
          <a:xfrm>
            <a:off x="8309114" y="119271"/>
            <a:ext cx="3379304" cy="6294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VOLTA A TELA INICIAL COM O</a:t>
            </a:r>
          </a:p>
          <a:p>
            <a:pPr algn="ctr"/>
            <a:r>
              <a:rPr lang="pt-BR" b="1" dirty="0"/>
              <a:t>LOGIN QUE FOI CADASTRADO</a:t>
            </a:r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F2D6754C-475A-A4E3-CF43-A473E7D7F8A1}"/>
              </a:ext>
            </a:extLst>
          </p:cNvPr>
          <p:cNvSpPr/>
          <p:nvPr/>
        </p:nvSpPr>
        <p:spPr>
          <a:xfrm>
            <a:off x="10329636" y="842262"/>
            <a:ext cx="564081" cy="629477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4043D32-DED3-B7DB-3094-5FAB08796A72}"/>
              </a:ext>
            </a:extLst>
          </p:cNvPr>
          <p:cNvSpPr/>
          <p:nvPr/>
        </p:nvSpPr>
        <p:spPr>
          <a:xfrm>
            <a:off x="4664763" y="1086678"/>
            <a:ext cx="2981739" cy="7747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AO CLICAR EM SAIR, SAI A MENSAGEM 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E42CE552-9FB8-F634-6BF4-3E0518677ACE}"/>
              </a:ext>
            </a:extLst>
          </p:cNvPr>
          <p:cNvSpPr/>
          <p:nvPr/>
        </p:nvSpPr>
        <p:spPr>
          <a:xfrm>
            <a:off x="7833761" y="1293833"/>
            <a:ext cx="861391" cy="478575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820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A518F-1931-53EB-4389-29DB280D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5172683"/>
          </a:xfrm>
        </p:spPr>
        <p:txBody>
          <a:bodyPr>
            <a:normAutofit/>
          </a:bodyPr>
          <a:lstStyle/>
          <a:p>
            <a:pPr algn="ctr"/>
            <a:r>
              <a:rPr lang="pt-BR" sz="9600" b="1" dirty="0">
                <a:solidFill>
                  <a:schemeClr val="bg1"/>
                </a:solidFill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2344580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6228B-1861-6328-5D6F-678A2B6D43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938BBC-369E-599C-B2A0-14DEDFC953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/>
            <a:r>
              <a:rPr kumimoji="0" lang="pt-BR" altLang="pt-BR" sz="4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CPaaSPLATFORM</a:t>
            </a:r>
            <a:endParaRPr lang="pt-BR" sz="4800" dirty="0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4FBF2B5-F874-9582-0418-FE501311BC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6424" y="1258957"/>
            <a:ext cx="8439152" cy="225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85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FB65-9203-D326-B6EB-8AFC4906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9270"/>
            <a:ext cx="9905998" cy="755373"/>
          </a:xfrm>
        </p:spPr>
        <p:txBody>
          <a:bodyPr/>
          <a:lstStyle/>
          <a:p>
            <a:pPr algn="ctr"/>
            <a:r>
              <a:rPr lang="pt-BR" dirty="0"/>
              <a:t>Tela inicial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AB83F258-C13F-622C-C78E-B9D75C74C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053" y="874643"/>
            <a:ext cx="11500996" cy="5751444"/>
          </a:xfr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466AB79-5A59-3861-A04C-7461768BBF18}"/>
              </a:ext>
            </a:extLst>
          </p:cNvPr>
          <p:cNvSpPr/>
          <p:nvPr/>
        </p:nvSpPr>
        <p:spPr>
          <a:xfrm>
            <a:off x="7726017" y="602974"/>
            <a:ext cx="2133600" cy="75537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ACESSIBILIDADE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E875DAE-83C6-98AD-4B5B-1D369CBDD639}"/>
              </a:ext>
            </a:extLst>
          </p:cNvPr>
          <p:cNvSpPr/>
          <p:nvPr/>
        </p:nvSpPr>
        <p:spPr>
          <a:xfrm>
            <a:off x="9978887" y="755374"/>
            <a:ext cx="622852" cy="450574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Cima 12">
            <a:extLst>
              <a:ext uri="{FF2B5EF4-FFF2-40B4-BE49-F238E27FC236}">
                <a16:creationId xmlns:a16="http://schemas.microsoft.com/office/drawing/2014/main" id="{A0768670-3CE9-B77D-270C-39E743D7A4A7}"/>
              </a:ext>
            </a:extLst>
          </p:cNvPr>
          <p:cNvSpPr/>
          <p:nvPr/>
        </p:nvSpPr>
        <p:spPr>
          <a:xfrm>
            <a:off x="11277599" y="1205948"/>
            <a:ext cx="596348" cy="755373"/>
          </a:xfrm>
          <a:prstGeom prst="up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17506D9-DEDF-66AD-87B8-870B25B4AFF5}"/>
              </a:ext>
            </a:extLst>
          </p:cNvPr>
          <p:cNvSpPr/>
          <p:nvPr/>
        </p:nvSpPr>
        <p:spPr>
          <a:xfrm>
            <a:off x="10866782" y="2080590"/>
            <a:ext cx="1325218" cy="75537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MODO</a:t>
            </a:r>
          </a:p>
          <a:p>
            <a:pPr algn="ctr"/>
            <a:r>
              <a:rPr lang="pt-BR" b="1" dirty="0"/>
              <a:t>DARK</a:t>
            </a:r>
          </a:p>
        </p:txBody>
      </p:sp>
    </p:spTree>
    <p:extLst>
      <p:ext uri="{BB962C8B-B14F-4D97-AF65-F5344CB8AC3E}">
        <p14:creationId xmlns:p14="http://schemas.microsoft.com/office/powerpoint/2010/main" val="3149260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  <p:bldP spid="11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5D3EC-124F-98F0-75A8-13513D22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0E5549D-CF60-3118-8F9D-D43B4DAAB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689" y="238539"/>
            <a:ext cx="11681772" cy="6334539"/>
          </a:xfrm>
        </p:spPr>
      </p:pic>
    </p:spTree>
    <p:extLst>
      <p:ext uri="{BB962C8B-B14F-4D97-AF65-F5344CB8AC3E}">
        <p14:creationId xmlns:p14="http://schemas.microsoft.com/office/powerpoint/2010/main" val="166145285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3938D-ABFB-D551-53D8-8376EB1D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/>
          <a:lstStyle/>
          <a:p>
            <a:pPr algn="ctr"/>
            <a:r>
              <a:rPr lang="pt-BR" dirty="0"/>
              <a:t> tela </a:t>
            </a:r>
            <a:r>
              <a:rPr lang="pt-BR" dirty="0" err="1"/>
              <a:t>cpaas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0F3024-676A-9B03-0891-90FBF54D1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21BE3A-1334-64F2-1C83-326486B85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26" y="831018"/>
            <a:ext cx="9029767" cy="57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12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EFA81B-3B15-D426-5B8F-9130EA7D5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189382"/>
          </a:xfrm>
        </p:spPr>
        <p:txBody>
          <a:bodyPr/>
          <a:lstStyle/>
          <a:p>
            <a:pPr algn="ctr"/>
            <a:r>
              <a:rPr lang="pt-BR" dirty="0"/>
              <a:t>Plataforma e soluções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9AB4A5C-7138-33A1-A75F-BA3B79EB5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7773" y="1189382"/>
            <a:ext cx="10376453" cy="4479235"/>
          </a:xfrm>
        </p:spPr>
      </p:pic>
    </p:spTree>
    <p:extLst>
      <p:ext uri="{BB962C8B-B14F-4D97-AF65-F5344CB8AC3E}">
        <p14:creationId xmlns:p14="http://schemas.microsoft.com/office/powerpoint/2010/main" val="6079291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2219B-9DBE-03EA-7E97-716924F1C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61391"/>
          </a:xfrm>
        </p:spPr>
        <p:txBody>
          <a:bodyPr/>
          <a:lstStyle/>
          <a:p>
            <a:pPr algn="ctr"/>
            <a:r>
              <a:rPr lang="pt-BR" dirty="0"/>
              <a:t>Tela 2fa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EB2158D-D9B5-D558-E436-CF93AD572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227" y="662609"/>
            <a:ext cx="9475304" cy="6003234"/>
          </a:xfrm>
        </p:spPr>
      </p:pic>
    </p:spTree>
    <p:extLst>
      <p:ext uri="{BB962C8B-B14F-4D97-AF65-F5344CB8AC3E}">
        <p14:creationId xmlns:p14="http://schemas.microsoft.com/office/powerpoint/2010/main" val="14051463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9E9C28-3F5F-C8A5-B9F9-F707EB406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715617"/>
          </a:xfrm>
        </p:spPr>
        <p:txBody>
          <a:bodyPr/>
          <a:lstStyle/>
          <a:p>
            <a:pPr algn="ctr"/>
            <a:r>
              <a:rPr lang="pt-BR" dirty="0"/>
              <a:t>Tela número máscara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404268E-1934-F3E7-574C-F9B8CAABA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471" y="624262"/>
            <a:ext cx="9905998" cy="6094590"/>
          </a:xfrm>
        </p:spPr>
      </p:pic>
    </p:spTree>
    <p:extLst>
      <p:ext uri="{BB962C8B-B14F-4D97-AF65-F5344CB8AC3E}">
        <p14:creationId xmlns:p14="http://schemas.microsoft.com/office/powerpoint/2010/main" val="2136427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FCA96-CC65-C15F-E7A5-41134CD25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21635"/>
          </a:xfrm>
        </p:spPr>
        <p:txBody>
          <a:bodyPr/>
          <a:lstStyle/>
          <a:p>
            <a:pPr algn="ctr"/>
            <a:r>
              <a:rPr lang="pt-BR" dirty="0"/>
              <a:t>Tela google </a:t>
            </a:r>
            <a:r>
              <a:rPr lang="pt-BR" dirty="0" err="1"/>
              <a:t>verified</a:t>
            </a:r>
            <a:r>
              <a:rPr lang="pt-BR" dirty="0"/>
              <a:t> </a:t>
            </a:r>
            <a:r>
              <a:rPr lang="pt-BR" dirty="0" err="1"/>
              <a:t>calls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81FE61E-F8D1-2C47-9AEA-5AB17FC44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713" y="655244"/>
            <a:ext cx="10018644" cy="6037104"/>
          </a:xfrm>
        </p:spPr>
      </p:pic>
    </p:spTree>
    <p:extLst>
      <p:ext uri="{BB962C8B-B14F-4D97-AF65-F5344CB8AC3E}">
        <p14:creationId xmlns:p14="http://schemas.microsoft.com/office/powerpoint/2010/main" val="843213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113</TotalTime>
  <Words>113</Words>
  <Application>Microsoft Office PowerPoint</Application>
  <PresentationFormat>Widescreen</PresentationFormat>
  <Paragraphs>23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Lato</vt:lpstr>
      <vt:lpstr>Tw Cen MT</vt:lpstr>
      <vt:lpstr>Circuito</vt:lpstr>
      <vt:lpstr>   elaborado pelos alunos:  Daniel vitor de Souza lucas soares Benvenuto Pedro Arthur oliveira moreira da silva  professor bruno cezario  2023.1     </vt:lpstr>
      <vt:lpstr>Apresentação do PowerPoint</vt:lpstr>
      <vt:lpstr>Tela inicial</vt:lpstr>
      <vt:lpstr>Apresentação do PowerPoint</vt:lpstr>
      <vt:lpstr> tela cpaas</vt:lpstr>
      <vt:lpstr>Plataforma e soluções</vt:lpstr>
      <vt:lpstr>Tela 2fa</vt:lpstr>
      <vt:lpstr>Tela número máscara</vt:lpstr>
      <vt:lpstr>Tela google verified calls</vt:lpstr>
      <vt:lpstr>Tela sms programável</vt:lpstr>
      <vt:lpstr>TELA LOGIN</vt:lpstr>
      <vt:lpstr>Tela de cadastro</vt:lpstr>
      <vt:lpstr>Apresentação do PowerPoint</vt:lpstr>
      <vt:lpstr>Apresentação do PowerPoint</vt:lpstr>
      <vt:lpstr>Apresentação do PowerPoint</vt:lpstr>
      <vt:lpstr>FIM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elaborado pelos alunos:  Daniel vitor de Souza lucas soares Benvenuto Pedro Arthur oliveira moreira da silva  professor bruno cezario  2023.1</dc:title>
  <dc:creator>Pedro Arthur</dc:creator>
  <cp:lastModifiedBy>Pedro Arthur</cp:lastModifiedBy>
  <cp:revision>1</cp:revision>
  <dcterms:created xsi:type="dcterms:W3CDTF">2023-06-19T22:50:34Z</dcterms:created>
  <dcterms:modified xsi:type="dcterms:W3CDTF">2023-06-20T00:43:38Z</dcterms:modified>
</cp:coreProperties>
</file>